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74" r:id="rId5"/>
    <p:sldId id="283" r:id="rId6"/>
    <p:sldId id="279" r:id="rId7"/>
    <p:sldId id="285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1BEA4-B434-472B-9D79-57B7A841F3B7}" type="datetimeFigureOut">
              <a:rPr lang="ru-RU" smtClean="0"/>
              <a:pPr/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CD6E-0819-4C1B-B257-015F5323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285860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Презентация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о приготовлении поварами школьной столовой горячего обеда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2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Приготовление школьного обеда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358114" cy="435771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>Меню :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Каша гречневая рассыпчатая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Гуляш 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Овощная нарезка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Чай с лимоном</a:t>
            </a: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Хлеб </a:t>
            </a:r>
          </a:p>
          <a:p>
            <a:pPr marL="514350" indent="-514350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bigslide.ru/images/1/147/960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Приготовление каши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Завуч\Рабочий стол\столовая 2\P11808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3429528" cy="2284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6" name="Picture 4" descr="http://fashionstylist.kupivip.ru/sites/fashion-kupivip/files/styles/step_full/public/main-3608-ed1963d094fa836d93e8c24e7eb48c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2675" y="188640"/>
            <a:ext cx="2691325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7" name="Picture 5" descr="C:\Users\Волшебник\Desktop\Конкурс 2016\раковины\DSCN4670.JPG"/>
          <p:cNvPicPr>
            <a:picLocks noChangeAspect="1" noChangeArrowheads="1"/>
          </p:cNvPicPr>
          <p:nvPr/>
        </p:nvPicPr>
        <p:blipFill>
          <a:blip r:embed="rId5" cstate="print"/>
          <a:srcRect r="1126" b="13956"/>
          <a:stretch>
            <a:fillRect/>
          </a:stretch>
        </p:blipFill>
        <p:spPr bwMode="auto">
          <a:xfrm>
            <a:off x="1403648" y="4077072"/>
            <a:ext cx="3456384" cy="23982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Приготовление гуляша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мясо для гуляш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37626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Обжарка мяса для гуляш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1"/>
            <a:ext cx="2376264" cy="15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Лук для гуляш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2304256" cy="171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Обжарка мяса с луком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869160"/>
            <a:ext cx="2355984" cy="156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 descr="C:\Users\Волшебник\Desktop\Конкурс 2016\раковины\DSCN4669.JPG"/>
          <p:cNvPicPr>
            <a:picLocks noChangeAspect="1" noChangeArrowheads="1"/>
          </p:cNvPicPr>
          <p:nvPr/>
        </p:nvPicPr>
        <p:blipFill>
          <a:blip r:embed="rId6" cstate="print"/>
          <a:srcRect r="119" b="17415"/>
          <a:stretch>
            <a:fillRect/>
          </a:stretch>
        </p:blipFill>
        <p:spPr bwMode="auto">
          <a:xfrm>
            <a:off x="2411760" y="2420888"/>
            <a:ext cx="406351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75856" y="1988840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1988840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2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5445224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3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32040" y="5445224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Шаг 4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cdn4.imgbb.ru/user/38/386419/c8563cf622796f88c4159d3b105a85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Овощная нарезка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ttp://supercook.ru/decoration/images-decoration/ovoschnaya-narezka-02.jpg"/>
          <p:cNvPicPr>
            <a:picLocks noGrp="1"/>
          </p:cNvPicPr>
          <p:nvPr>
            <p:ph idx="1"/>
          </p:nvPr>
        </p:nvPicPr>
        <p:blipFill>
          <a:blip r:embed="rId3" cstate="print"/>
          <a:srcRect l="11193" r="10453" b="5280"/>
          <a:stretch>
            <a:fillRect/>
          </a:stretch>
        </p:blipFill>
        <p:spPr bwMode="auto">
          <a:xfrm>
            <a:off x="899592" y="4005064"/>
            <a:ext cx="302433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554" name="Picture 2" descr="C:\Users\Волшебник\Desktop\Конкурс 2016\раковины\DSCN4672.JPG"/>
          <p:cNvPicPr>
            <a:picLocks noChangeAspect="1" noChangeArrowheads="1"/>
          </p:cNvPicPr>
          <p:nvPr/>
        </p:nvPicPr>
        <p:blipFill>
          <a:blip r:embed="rId4" cstate="print"/>
          <a:srcRect r="1222" b="22539"/>
          <a:stretch>
            <a:fillRect/>
          </a:stretch>
        </p:blipFill>
        <p:spPr bwMode="auto">
          <a:xfrm>
            <a:off x="3995936" y="3429000"/>
            <a:ext cx="489654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t.stranamam.ru/data/cache/2013apr/26/12/8110853_70472.jpg"/>
          <p:cNvPicPr/>
          <p:nvPr/>
        </p:nvPicPr>
        <p:blipFill>
          <a:blip r:embed="rId2" cstate="print"/>
          <a:srcRect b="134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Documents and Settings\Завуч\Рабочий стол\столовая 2\P118085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187220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F:\DCIM\118_PANA\P11808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013176"/>
            <a:ext cx="1872208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3" name="Picture 1" descr="C:\Users\Волшебник\Desktop\Конкурс 2016\раковины\DSCN4675.JPG"/>
          <p:cNvPicPr>
            <a:picLocks noChangeAspect="1" noChangeArrowheads="1"/>
          </p:cNvPicPr>
          <p:nvPr/>
        </p:nvPicPr>
        <p:blipFill>
          <a:blip r:embed="rId5" cstate="print"/>
          <a:srcRect r="1059" b="12748"/>
          <a:stretch>
            <a:fillRect/>
          </a:stretch>
        </p:blipFill>
        <p:spPr bwMode="auto">
          <a:xfrm>
            <a:off x="5796136" y="332656"/>
            <a:ext cx="315682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Чай с лимоном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Спасибо нашим поварам,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За то, что вкусно варят нам!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Волшебник\Desktop\Новая папка\DSCN4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77" b="15045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 в</a:t>
            </a:r>
            <a:r>
              <a:rPr lang="ru-RU" sz="3600" b="1" dirty="0" smtClean="0"/>
              <a:t> </a:t>
            </a:r>
            <a:r>
              <a:rPr lang="ru-RU" sz="3600" b="1" dirty="0" smtClean="0"/>
              <a:t>нашей школьной столовой работают молодые, </a:t>
            </a:r>
            <a:r>
              <a:rPr lang="ru-RU" sz="3600" b="1" dirty="0" err="1" smtClean="0"/>
              <a:t>креативные</a:t>
            </a:r>
            <a:r>
              <a:rPr lang="ru-RU" sz="3600" b="1" dirty="0" smtClean="0"/>
              <a:t> </a:t>
            </a:r>
            <a:r>
              <a:rPr lang="ru-RU" sz="3600" b="1" dirty="0" smtClean="0"/>
              <a:t>повара!</a:t>
            </a:r>
            <a:endParaRPr lang="ru-RU" sz="3600" b="1" dirty="0"/>
          </a:p>
        </p:txBody>
      </p:sp>
      <p:pic>
        <p:nvPicPr>
          <p:cNvPr id="24578" name="Picture 2" descr="C:\Users\Волшебник\Desktop\Конкурс 2016\Фото\DSCN2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0200"/>
            <a:ext cx="712879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55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Приготовление школьного обеда</vt:lpstr>
      <vt:lpstr>Приготовление каши</vt:lpstr>
      <vt:lpstr>Приготовление гуляша</vt:lpstr>
      <vt:lpstr>Овощная нарезка</vt:lpstr>
      <vt:lpstr>Чай с лимоном</vt:lpstr>
      <vt:lpstr>Спасибо нашим поварам, За то, что вкусно варят нам!</vt:lpstr>
      <vt:lpstr>А в нашей школьной столовой работают молодые, креативные повара!</vt:lpstr>
    </vt:vector>
  </TitlesOfParts>
  <Company>МОУ СОШ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 по воспитательной работе</dc:creator>
  <cp:lastModifiedBy>Волшебник</cp:lastModifiedBy>
  <cp:revision>29</cp:revision>
  <dcterms:created xsi:type="dcterms:W3CDTF">2015-10-15T05:16:42Z</dcterms:created>
  <dcterms:modified xsi:type="dcterms:W3CDTF">2016-04-22T06:05:49Z</dcterms:modified>
</cp:coreProperties>
</file>